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4" r:id="rId10"/>
    <p:sldId id="276" r:id="rId11"/>
    <p:sldId id="265" r:id="rId12"/>
    <p:sldId id="277" r:id="rId13"/>
    <p:sldId id="278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9" r:id="rId24"/>
    <p:sldId id="275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3626E51-3DC4-4D48-BEB3-7014F7DB9C6E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583C63-8582-422B-BEF2-70D66287408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219365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CCCA5CA-0D3E-4ED6-8B4F-2B78A58BCFBE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5957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7D73C-566F-4FC2-88AA-7389B60A6F8F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4190E-926A-4B6D-9068-99F136282D0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D971E-1C2A-49CD-A1BA-4C934E3E9667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3FF43-FD3C-480A-8DF3-D8239381B27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6AE26-420F-4EE0-9B91-73A84771986F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EFDC-21FE-4A54-AA49-AC5586BE2CD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46E05-7BF1-4AB3-B313-F3902ACF6C8A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A25F3-C95D-4AAE-B007-691C8BB6E0A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17537-6C2A-4635-9E76-8B55D790F670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A4890-D468-4A72-BE2F-0045C82ED9B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97CB2-968D-4896-9891-8988024A3BEE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71B1-0B43-49AD-81D5-CA23815CF30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356DB-C833-47FC-819A-D154D1DC4E6D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1726E-00B2-43C3-AB93-895FAB2830C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D148F-8698-42E3-8C4A-C0C7AE151F58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6DFF231-6E55-4001-8523-77AB9A8496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36F90-00D4-432B-9E55-45D92B122477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6A8D1-1CBB-4591-8AE1-175BA047E0A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DF493-42D2-4537-8DA8-567DCF071139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DE0EF-E6C3-4EE3-8EE8-35BC0976BB5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CE0E4-8240-429E-8ADD-AB4891E5B21B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EFD98-81DE-47CD-844A-B9FF8EE7DE5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F10BB9-D3F0-4561-BC64-76D6E3E18498}" type="datetimeFigureOut">
              <a:rPr lang="en-GB"/>
              <a:pPr>
                <a:defRPr/>
              </a:pPr>
              <a:t>12/10/2017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6D55F0-C910-465D-9075-59EA61F1361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8" r:id="rId2"/>
    <p:sldLayoutId id="2147483696" r:id="rId3"/>
    <p:sldLayoutId id="2147483689" r:id="rId4"/>
    <p:sldLayoutId id="2147483690" r:id="rId5"/>
    <p:sldLayoutId id="2147483691" r:id="rId6"/>
    <p:sldLayoutId id="2147483692" r:id="rId7"/>
    <p:sldLayoutId id="2147483697" r:id="rId8"/>
    <p:sldLayoutId id="2147483698" r:id="rId9"/>
    <p:sldLayoutId id="2147483693" r:id="rId10"/>
    <p:sldLayoutId id="214748369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1" fontAlgn="base" hangingPunct="1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63" y="1730375"/>
            <a:ext cx="7564437" cy="3375025"/>
          </a:xfrm>
          <a:solidFill>
            <a:srgbClr val="002060"/>
          </a:solidFill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idea and Oculus </a:t>
            </a:r>
            <a:r>
              <a:rPr lang="en-US" sz="4000" cap="none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4000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ift in Gaming Promotion Design</a:t>
            </a:r>
            <a:r>
              <a:rPr lang="en-US" sz="4000" cap="none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cap="none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Erica Gibson</a:t>
            </a:r>
            <a:br>
              <a:rPr lang="en-US" sz="4000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cap="none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en-US" cap="none" dirty="0" smtClean="0">
                <a:solidFill>
                  <a:srgbClr val="00B0F0"/>
                </a:solidFill>
              </a:rPr>
              <a:t/>
            </a:r>
            <a:br>
              <a:rPr lang="en-US" cap="none" dirty="0" smtClean="0">
                <a:solidFill>
                  <a:srgbClr val="00B0F0"/>
                </a:solidFill>
              </a:rPr>
            </a:br>
            <a:r>
              <a:rPr lang="en-US" cap="none" dirty="0" smtClean="0">
                <a:solidFill>
                  <a:srgbClr val="00B0F0"/>
                </a:solidFill>
              </a:rPr>
              <a:t/>
            </a:r>
            <a:br>
              <a:rPr lang="en-US" cap="none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	</a:t>
            </a:r>
            <a:endParaRPr lang="en-GB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cap="none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My product</a:t>
            </a:r>
            <a:endParaRPr lang="en-GB" sz="4000" b="1" cap="none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22324" y="1066800"/>
            <a:ext cx="7521575" cy="4495800"/>
          </a:xfrm>
          <a:solidFill>
            <a:srgbClr val="FFFF00"/>
          </a:solidFill>
        </p:spPr>
        <p:txBody>
          <a:bodyPr/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My product is Oculus Rift in gaming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This product is a futuristic gaming tool that engages one in a virtual world.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This product is functional for stress relief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It is also a tool for meeting social needs through interaction with fellow gamers.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This gaming product is also a form of class since it is a futuristic product which is not affordable by every person.</a:t>
            </a:r>
            <a:endParaRPr lang="en-GB" sz="2800" b="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endParaRPr lang="en-GB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228600"/>
            <a:ext cx="7521575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cap="none" dirty="0" smtClean="0"/>
              <a:t/>
            </a:r>
            <a:br>
              <a:rPr lang="en-US" cap="none" dirty="0" smtClean="0"/>
            </a:br>
            <a:r>
              <a:rPr lang="en-US" sz="32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emotional and rational aspects of product</a:t>
            </a:r>
            <a:endParaRPr lang="en-GB" sz="3200" b="1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429500" cy="4648200"/>
          </a:xfrm>
          <a:solidFill>
            <a:srgbClr val="FFFF00"/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was motivated by how the product makes me see the world in different perspective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Helping other people relieve stress and get happier makes a positive impact in their lives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product is all about 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gaming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futuristic gaming prototype that makes the gamers feel as if they are inside the game</a:t>
            </a: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also be used to in non-gaming form like in cinemas.</a:t>
            </a:r>
            <a:endParaRPr lang="en-GB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cap="none" dirty="0" smtClean="0">
                <a:solidFill>
                  <a:srgbClr val="0070C0"/>
                </a:solidFill>
              </a:rPr>
              <a:t>What else about my product?</a:t>
            </a:r>
            <a:endParaRPr lang="en-GB" sz="4000" cap="none" dirty="0">
              <a:solidFill>
                <a:srgbClr val="0070C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005262"/>
          </a:xfrm>
          <a:solidFill>
            <a:srgbClr val="FFFF00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My target market is gamers</a:t>
            </a:r>
          </a:p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The rift can motivate them to purchase  the product</a:t>
            </a:r>
          </a:p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That is due to the fact it can also be used for watching cinema </a:t>
            </a:r>
            <a:endParaRPr lang="en-GB" sz="32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32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GB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cap="none" dirty="0" smtClean="0">
                <a:solidFill>
                  <a:srgbClr val="0070C0"/>
                </a:solidFill>
              </a:rPr>
              <a:t>Where is my product is needed?</a:t>
            </a:r>
            <a:endParaRPr lang="en-GB" sz="4000" cap="none" dirty="0">
              <a:solidFill>
                <a:srgbClr val="0070C0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My product is needed worldwide</a:t>
            </a:r>
          </a:p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There are gamers everywhere</a:t>
            </a:r>
          </a:p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They desire to explore different gaming platforms is appealing to them. </a:t>
            </a:r>
            <a:endParaRPr lang="en-GB" sz="32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GB" sz="32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cap="none" dirty="0" smtClean="0">
                <a:solidFill>
                  <a:srgbClr val="0070C0"/>
                </a:solidFill>
              </a:rPr>
              <a:t>When is it needed?</a:t>
            </a:r>
            <a:endParaRPr lang="en-GB" b="1" cap="none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081462"/>
          </a:xfrm>
          <a:solidFill>
            <a:srgbClr val="FFFF00"/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Gaming in the rift is like a hobby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can game anytime depending on their schedule.</a:t>
            </a:r>
            <a:endParaRPr lang="en-GB" sz="3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sz="3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cap="none" dirty="0" smtClean="0">
                <a:solidFill>
                  <a:srgbClr val="0070C0"/>
                </a:solidFill>
              </a:rPr>
              <a:t>How’s it used?</a:t>
            </a:r>
            <a:endParaRPr lang="en-GB" b="1" cap="none" dirty="0">
              <a:solidFill>
                <a:srgbClr val="0070C0"/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157662"/>
          </a:xfrm>
          <a:solidFill>
            <a:srgbClr val="FFFF00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Oculus rift is very easy to use.</a:t>
            </a:r>
          </a:p>
          <a:p>
            <a:pPr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There are controllers designed for holding in the arms. </a:t>
            </a:r>
          </a:p>
          <a:p>
            <a:pPr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These controllers are called oculus touch controllers</a:t>
            </a:r>
          </a:p>
          <a:p>
            <a:pPr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the other equipment is oculus rift constellation sensor.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 smtClean="0">
                <a:solidFill>
                  <a:schemeClr val="accent3"/>
                </a:solidFill>
              </a:rPr>
              <a:t>How’s it used cont.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635875" cy="4081462"/>
          </a:xfrm>
          <a:solidFill>
            <a:srgbClr val="FFFF00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The rift can be used by attaching it to a laptop which has the capability to support the software.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. Strong gaming laptops with high frame rate and graphics for display are highly recommended.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A computer that is used should have at least two USB port 3.0 and a HDMI port.</a:t>
            </a:r>
            <a:endParaRPr lang="en-GB" sz="24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GB" sz="2400" b="0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94638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7778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demands of average consumer </a:t>
            </a:r>
            <a:endParaRPr lang="en-GB" sz="3200" b="1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22325" y="1600200"/>
            <a:ext cx="7521575" cy="3657600"/>
          </a:xfrm>
          <a:solidFill>
            <a:srgbClr val="FFFF00"/>
          </a:solidFill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Many customers are requesting more release of games that are supported by oculus rift.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Others feel the rift should be modified in a way that it can support low end computer with average graphics.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Other customers feel PlayStation should have the capability of supporting oculus rift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 smtClean="0">
                <a:solidFill>
                  <a:schemeClr val="accent3"/>
                </a:solidFill>
              </a:rPr>
              <a:t>Promotion of my product 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5072062"/>
          </a:xfrm>
          <a:solidFill>
            <a:srgbClr val="FFFF00"/>
          </a:solidFill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platforms form the basis for the promotion of my product. I’ll use social media to facilitate this.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 media will also have it part in the product promotion where I strictly limit it to radio and TV.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Finally I will embrace marketing campaign like road shows and product testing to let customer know the value offered. </a:t>
            </a:r>
          </a:p>
          <a:p>
            <a:endParaRPr lang="en-US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249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228601"/>
            <a:ext cx="7521575" cy="8715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Promotion problem I expect to accomplish</a:t>
            </a:r>
            <a:endParaRPr lang="en-GB" sz="3200" b="1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22325" y="1371600"/>
            <a:ext cx="7521575" cy="4343400"/>
          </a:xfrm>
          <a:solidFill>
            <a:srgbClr val="FFFF00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One of the problem that I face in my business is advertisement and promotion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Not many people (gamers) know about oculus rift and virtual reality gaming.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To create this awareness, there must be good advertising strategy to be developed</a:t>
            </a:r>
          </a:p>
          <a:p>
            <a:pPr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 must come up with a big idea that will help in managing advertisement and promotion.</a:t>
            </a: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GB" sz="24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 smtClean="0">
                <a:solidFill>
                  <a:schemeClr val="accent3"/>
                </a:solidFill>
              </a:rPr>
              <a:t>Importance of creative team 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691062"/>
          </a:xfrm>
          <a:solidFill>
            <a:srgbClr val="FFFF00"/>
          </a:solidFill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400" b="0" dirty="0" smtClean="0"/>
              <a:t>The business is still small and cannot afford to hire professional creative team.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dirty="0" smtClean="0"/>
              <a:t>Having a creative team would make the promotion more appealing and attractive.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dirty="0" smtClean="0"/>
              <a:t>Also creative team would assure that advertisement is made on time.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dirty="0" smtClean="0"/>
              <a:t>Importantly designer and artists would make it the game easily understandable especially to the young.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dirty="0" smtClean="0"/>
              <a:t>Market segmentation would also not have been left behind. 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xmlns="" val="192603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 smtClean="0">
                <a:solidFill>
                  <a:schemeClr val="accent3"/>
                </a:solidFill>
              </a:rPr>
              <a:t>CB research 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919662"/>
          </a:xfrm>
          <a:solidFill>
            <a:srgbClr val="FFFF00"/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0" dirty="0" smtClean="0"/>
              <a:t>This will be based on the emerging trends with regard to the game.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0" dirty="0" smtClean="0"/>
              <a:t>Analyze possible response mechanisms to competition threats.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0" dirty="0" smtClean="0"/>
              <a:t>Do deep research and analysis of possible future challenges and their possible impact to the business.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0" dirty="0" smtClean="0"/>
              <a:t>Stalking the smart money with regard to attractive investments.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0" dirty="0" smtClean="0"/>
              <a:t>Pinpointing the rapid growing industries which may be a threat to my business.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22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cap="none" dirty="0" smtClean="0">
                <a:solidFill>
                  <a:srgbClr val="0070C0"/>
                </a:solidFill>
              </a:rPr>
              <a:t>My big idea </a:t>
            </a:r>
            <a:endParaRPr lang="en-GB" b="1" cap="none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5224462"/>
          </a:xfrm>
          <a:solidFill>
            <a:srgbClr val="FFFF00"/>
          </a:solidFill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the idea is smart advertisement and promotion. </a:t>
            </a:r>
            <a:endParaRPr lang="en-US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big idea is which is articulate and easy to understand and execute. </a:t>
            </a:r>
            <a:endParaRPr lang="en-US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idea is on how to help my business grow and move to the next stage. </a:t>
            </a:r>
            <a:endParaRPr lang="en-US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will dedicate more of it resources on creating intensive awareness on oculus 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rift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will 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educate 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non-gamers on how they can benefit from using other non-gaming features in the oculus rift. </a:t>
            </a:r>
            <a:endParaRPr lang="en-GB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13874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cap="none" dirty="0" smtClean="0">
                <a:solidFill>
                  <a:srgbClr val="0070C0"/>
                </a:solidFill>
              </a:rPr>
              <a:t>Evidence from research agenda </a:t>
            </a:r>
            <a:r>
              <a:rPr lang="en-US" b="1" cap="none" dirty="0">
                <a:solidFill>
                  <a:srgbClr val="0070C0"/>
                </a:solidFill>
              </a:rPr>
              <a:t>substantiates </a:t>
            </a:r>
            <a:r>
              <a:rPr lang="en-US" b="1" cap="none" dirty="0" smtClean="0">
                <a:solidFill>
                  <a:srgbClr val="0070C0"/>
                </a:solidFill>
              </a:rPr>
              <a:t>my big idea</a:t>
            </a:r>
            <a:endParaRPr lang="en-GB" b="1" cap="none" dirty="0">
              <a:solidFill>
                <a:srgbClr val="0070C0"/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822325" y="1828800"/>
            <a:ext cx="7521575" cy="3657600"/>
          </a:xfrm>
          <a:solidFill>
            <a:srgbClr val="FFFF00"/>
          </a:solidFill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Due to lack of awareness, of the great features of the oculus rift, there is need to create a strategic advertisement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Targeting both gamers and non-gamers</a:t>
            </a:r>
            <a:r>
              <a:rPr lang="en-US" sz="2400" dirty="0" smtClean="0"/>
              <a:t>.</a:t>
            </a: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16922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demand shifter (factor) and how it helped me develop my big idea</a:t>
            </a:r>
            <a:endParaRPr lang="en-GB" b="1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822324" y="2286000"/>
            <a:ext cx="7521575" cy="4114800"/>
          </a:xfrm>
          <a:solidFill>
            <a:srgbClr val="FFFF00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The price of the oculus rift is moderately high which affects the demand of the oculus rift.</a:t>
            </a:r>
          </a:p>
          <a:p>
            <a:pPr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Consumer income also affects demand since consumers this is considered a luxurious good rather than a necessity.</a:t>
            </a:r>
          </a:p>
          <a:p>
            <a:pPr>
              <a:buFont typeface="Wingdings" pitchFamily="2" charset="2"/>
              <a:buChar char="v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Consumer tastes and preferences are a major factor in affecting demand of the rift.</a:t>
            </a:r>
          </a:p>
          <a:p>
            <a:pPr>
              <a:buFont typeface="Wingdings" pitchFamily="2" charset="2"/>
              <a:buChar char="v"/>
            </a:pPr>
            <a:endParaRPr lang="en-GB" sz="28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822325" y="1176338"/>
            <a:ext cx="7635875" cy="4157662"/>
          </a:xfrm>
          <a:solidFill>
            <a:srgbClr val="FFFF00"/>
          </a:solid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This product is mainly attractive to young people.</a:t>
            </a:r>
          </a:p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Availability of substitute products is not a major determinant of demand for the oculus rift</a:t>
            </a:r>
          </a:p>
          <a:p>
            <a:pPr>
              <a:buFont typeface="Wingdings" pitchFamily="2" charset="2"/>
              <a:buChar char="v"/>
            </a:pP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The demand factors have been essential in defining my target market</a:t>
            </a:r>
          </a:p>
          <a:p>
            <a:endParaRPr lang="en-GB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521575" cy="9302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cap="none" dirty="0" smtClean="0">
                <a:solidFill>
                  <a:srgbClr val="0070C0"/>
                </a:solidFill>
              </a:rPr>
              <a:t/>
            </a:r>
            <a:br>
              <a:rPr lang="en-US" cap="none" dirty="0" smtClean="0">
                <a:solidFill>
                  <a:srgbClr val="0070C0"/>
                </a:solidFill>
              </a:rPr>
            </a:br>
            <a:r>
              <a:rPr lang="en-US" b="1" cap="none" dirty="0" smtClean="0">
                <a:solidFill>
                  <a:srgbClr val="0070C0"/>
                </a:solidFill>
              </a:rPr>
              <a:t>My tone statement</a:t>
            </a:r>
            <a:r>
              <a:rPr lang="en-GB" b="1" cap="none" dirty="0" smtClean="0"/>
              <a:t/>
            </a:r>
            <a:br>
              <a:rPr lang="en-GB" b="1" cap="none" dirty="0" smtClean="0"/>
            </a:br>
            <a:endParaRPr lang="en-GB" b="1" cap="none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822325" y="1143000"/>
            <a:ext cx="7521575" cy="4081462"/>
          </a:xfrm>
          <a:solidFill>
            <a:srgbClr val="FFFF00"/>
          </a:solidFill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 oculus rift creates virtual reality making games more fun, real, and therefore killing boredom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 The oculus rift takes gaming to a futuristic level in which gamers can have a wholesome experience of the game</a:t>
            </a:r>
          </a:p>
          <a:p>
            <a:pPr algn="just">
              <a:buFont typeface="Wingdings" pitchFamily="2" charset="2"/>
              <a:buChar char="v"/>
            </a:pP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228600"/>
            <a:ext cx="7521575" cy="1066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cap="none" dirty="0" smtClean="0">
                <a:solidFill>
                  <a:srgbClr val="0070C0"/>
                </a:solidFill>
              </a:rPr>
              <a:t>My promotion message strategy</a:t>
            </a:r>
            <a:r>
              <a:rPr lang="en-US" cap="none" dirty="0" smtClean="0">
                <a:solidFill>
                  <a:srgbClr val="0070C0"/>
                </a:solidFill>
              </a:rPr>
              <a:t> </a:t>
            </a:r>
            <a:endParaRPr lang="en-GB" cap="none" dirty="0">
              <a:solidFill>
                <a:srgbClr val="0070C0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822325" y="1295400"/>
            <a:ext cx="7521575" cy="4114800"/>
          </a:xfrm>
          <a:solidFill>
            <a:srgbClr val="FFFF00"/>
          </a:solidFill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 will use an intensive but smart advertisement strategy to reach a wider target audience.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 advertisement will highlight the benefits of the oculus rift and the extra value it creates for gamers. </a:t>
            </a: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 advertisement will feature a gamer participating in ‘The Climb’ a free solo climbing game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That takes one through ascension of epic heights and caves.</a:t>
            </a:r>
          </a:p>
          <a:p>
            <a:pPr>
              <a:buFont typeface="Wingdings" pitchFamily="2" charset="2"/>
              <a:buChar char="v"/>
            </a:pP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822325" y="1100138"/>
            <a:ext cx="7521575" cy="4005262"/>
          </a:xfrm>
          <a:solidFill>
            <a:srgbClr val="FFFF00"/>
          </a:solidFill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There Will be a short section showing how the multiplayer feature works.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 theme of the advertisement will be to give a real scenario of the virtual experience.</a:t>
            </a: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7778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cap="none" dirty="0" smtClean="0">
                <a:solidFill>
                  <a:srgbClr val="0070C0"/>
                </a:solidFill>
              </a:rPr>
              <a:t>The most powerful IMC promotional mix component to promote my product</a:t>
            </a:r>
            <a:endParaRPr lang="en-GB" b="1" cap="none" dirty="0">
              <a:solidFill>
                <a:srgbClr val="0070C0"/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822325" y="1371600"/>
            <a:ext cx="7521575" cy="4343400"/>
          </a:xfrm>
          <a:solidFill>
            <a:srgbClr val="FFFF00"/>
          </a:solidFill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A paid advertisement through television is the most powerful component to promote the oculus rift.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It has the capability of reaching a wide target market geographically at a low cost overall.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This is also essential in giving a visual example of how the oculus rift operates.</a:t>
            </a: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8540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and social media</a:t>
            </a:r>
            <a:endParaRPr lang="en-GB" sz="3600" b="1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822325" y="1752600"/>
            <a:ext cx="7521575" cy="4038600"/>
          </a:xfrm>
          <a:solidFill>
            <a:srgbClr val="FFFF00"/>
          </a:solidFill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 internet and social media are an excellent platform for advertising the oculus rift.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We are in the internet age and a lot of young people spend a substantive amount of time in the internet.</a:t>
            </a:r>
            <a:endParaRPr lang="en-GB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930275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lang="en-US" cap="none" dirty="0" smtClean="0">
                <a:solidFill>
                  <a:schemeClr val="accent3"/>
                </a:solidFill>
              </a:rPr>
              <a:t>The actual marketing plan for my product 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1524000"/>
            <a:ext cx="7521575" cy="4343400"/>
          </a:xfrm>
          <a:solidFill>
            <a:srgbClr val="FFFF00"/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0" dirty="0" smtClean="0">
                <a:solidFill>
                  <a:srgbClr val="7030A0"/>
                </a:solidFill>
              </a:rPr>
              <a:t>The execution of my product will entail the following styles: </a:t>
            </a:r>
          </a:p>
          <a:p>
            <a:pPr algn="just">
              <a:buFont typeface="+mj-lt"/>
              <a:buAutoNum type="alphaLcParenR"/>
            </a:pPr>
            <a:r>
              <a:rPr lang="en-US" sz="1800" b="0" dirty="0" smtClean="0"/>
              <a:t>Demonstration of how the game is played.</a:t>
            </a:r>
          </a:p>
          <a:p>
            <a:pPr algn="just">
              <a:buFont typeface="+mj-lt"/>
              <a:buAutoNum type="alphaLcParenR"/>
            </a:pPr>
            <a:r>
              <a:rPr lang="en-US" sz="1800" b="0" dirty="0" smtClean="0"/>
              <a:t>Use of scientific evidence on health importance of the game to humanity. </a:t>
            </a:r>
          </a:p>
          <a:p>
            <a:pPr algn="just">
              <a:buFont typeface="+mj-lt"/>
              <a:buAutoNum type="alphaLcParenR"/>
            </a:pPr>
            <a:r>
              <a:rPr lang="en-US" sz="1800" b="0" dirty="0" smtClean="0"/>
              <a:t>Comparison to other existing online games in the market with intention of proving  my mighty.</a:t>
            </a:r>
          </a:p>
          <a:p>
            <a:pPr algn="just">
              <a:buFont typeface="+mj-lt"/>
              <a:buAutoNum type="alphaLcParenR"/>
            </a:pPr>
            <a:r>
              <a:rPr lang="en-US" sz="1800" b="0" dirty="0" smtClean="0"/>
              <a:t>Use of testimonial from the first users.</a:t>
            </a:r>
          </a:p>
          <a:p>
            <a:pPr algn="just">
              <a:buFont typeface="+mj-lt"/>
              <a:buAutoNum type="alphaLcParenR"/>
            </a:pPr>
            <a:r>
              <a:rPr lang="en-US" sz="1800" b="0" dirty="0" smtClean="0"/>
              <a:t>Lastly  I’ll use computer animation to show how the game is played and satisfaction derived.  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xmlns="" val="19838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822325" y="609600"/>
            <a:ext cx="7521575" cy="54864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sz="9600" dirty="0" smtClean="0">
                <a:solidFill>
                  <a:srgbClr val="00B050"/>
                </a:solidFill>
              </a:rPr>
              <a:t>The End</a:t>
            </a:r>
          </a:p>
          <a:p>
            <a:pPr algn="ctr"/>
            <a:r>
              <a:rPr lang="en-US" sz="9600" dirty="0" smtClean="0">
                <a:solidFill>
                  <a:srgbClr val="00B050"/>
                </a:solidFill>
              </a:rPr>
              <a:t> Thank You for listening </a:t>
            </a:r>
            <a:endParaRPr lang="en-GB" sz="96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011 Big idea and Oculus Rift in Gaming Promotion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AX011 Big idea and Oculus Rift in Gaming Promotion</Template>
  <TotalTime>80</TotalTime>
  <Words>1191</Words>
  <Application>Microsoft Office PowerPoint</Application>
  <PresentationFormat>On-screen Show (4:3)</PresentationFormat>
  <Paragraphs>102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AX011 Big idea and Oculus Rift in Gaming Promotion</vt:lpstr>
      <vt:lpstr>Big idea and Oculus Rift in Gaming Promotion Design Erica Gibson University   </vt:lpstr>
      <vt:lpstr>My product</vt:lpstr>
      <vt:lpstr> The emotional and rational aspects of product</vt:lpstr>
      <vt:lpstr>What else about my product?</vt:lpstr>
      <vt:lpstr>Where is my product is needed?</vt:lpstr>
      <vt:lpstr>When is it needed?</vt:lpstr>
      <vt:lpstr>How’s it used?</vt:lpstr>
      <vt:lpstr>How’s it used cont.</vt:lpstr>
      <vt:lpstr>Specific demands of average consumer </vt:lpstr>
      <vt:lpstr>Promotion of my product </vt:lpstr>
      <vt:lpstr>Promotion problem I expect to accomplish</vt:lpstr>
      <vt:lpstr>Importance of creative team </vt:lpstr>
      <vt:lpstr>CB research </vt:lpstr>
      <vt:lpstr>My big idea </vt:lpstr>
      <vt:lpstr>Evidence from research agenda substantiates my big idea</vt:lpstr>
      <vt:lpstr>Each demand shifter (factor) and how it helped me develop my big idea</vt:lpstr>
      <vt:lpstr>Slide 17</vt:lpstr>
      <vt:lpstr> My tone statement </vt:lpstr>
      <vt:lpstr>My promotion message strategy </vt:lpstr>
      <vt:lpstr>Slide 20</vt:lpstr>
      <vt:lpstr>The most powerful IMC promotional mix component to promote my product</vt:lpstr>
      <vt:lpstr>Internet and social media</vt:lpstr>
      <vt:lpstr>The actual marketing plan for my product 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idea and Oculus Rift in Gaming Promotion Design Student’s Name: Affiliate Institution:</dc:title>
  <dc:creator>FRANK</dc:creator>
  <cp:lastModifiedBy>FRANK</cp:lastModifiedBy>
  <cp:revision>14</cp:revision>
  <dcterms:created xsi:type="dcterms:W3CDTF">2017-10-03T17:15:30Z</dcterms:created>
  <dcterms:modified xsi:type="dcterms:W3CDTF">2017-10-12T10:10:35Z</dcterms:modified>
</cp:coreProperties>
</file>